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PIaYPmUENnHWwEogE1d0A7src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908398cd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b908398cd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908398cd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2b908398cd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908398cd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2b908398cd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b908398cde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2b908398cde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b908398cde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2b908398cde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72783" y="-58625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1" name="Google Shape;461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2" name="Google Shape;462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Noord-Ghana </a:t>
            </a:r>
            <a:r>
              <a:rPr lang="nl-NL"/>
              <a:t>moeten veel kinderen al jong meehelpen in huis.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afgelegen dorpen </a:t>
            </a:r>
            <a:r>
              <a:rPr lang="nl-NL"/>
              <a:t>is een tekort aan schoon drinkwater.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Vooral in het droge seizoen is er niet altijd genoeg te eten. </a:t>
            </a:r>
            <a:endParaRPr/>
          </a:p>
        </p:txBody>
      </p:sp>
      <p:sp>
        <p:nvSpPr>
          <p:cNvPr id="392" name="Google Shape;392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94" name="Google Shape;39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95" name="Google Shape;395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908398cde_0_0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school is soms ver lopen. Lessen zijn vooral in het Engels.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Als je thuis de lokale taal Dagbani spreekt, is dat lastig te volgen.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Veel kinderen lopen al vroeg een leerachterstand op.</a:t>
            </a:r>
            <a:endParaRPr/>
          </a:p>
        </p:txBody>
      </p:sp>
      <p:sp>
        <p:nvSpPr>
          <p:cNvPr id="401" name="Google Shape;401;g2b908398cde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2" name="Google Shape;402;g2b908398cde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03" name="Google Shape;403;g2b908398cde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04" name="Google Shape;404;g2b908398cde_0_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908398cde_0_8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Daarom gaan kinderen na schooltijd graag naar de bijbelclub,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waar ze de Bijbel leren lezen in hun eigen taal. Het verbetert hun leerprestaties op school. Ook </a:t>
            </a:r>
            <a:r>
              <a:rPr lang="nl-NL"/>
              <a:t>islamitische</a:t>
            </a:r>
            <a:r>
              <a:rPr lang="nl-NL"/>
              <a:t> kinderen doen mee.</a:t>
            </a:r>
            <a:endParaRPr/>
          </a:p>
        </p:txBody>
      </p:sp>
      <p:sp>
        <p:nvSpPr>
          <p:cNvPr id="410" name="Google Shape;410;g2b908398cde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1" name="Google Shape;411;g2b908398cde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2" name="Google Shape;412;g2b908398cde_0_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3" name="Google Shape;413;g2b908398cde_0_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24" r="2024" t="0"/>
          <a:stretch/>
        </p:blipFill>
        <p:spPr>
          <a:xfrm>
            <a:off x="6182031" y="609598"/>
            <a:ext cx="5386083" cy="3743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908398cde_0_16"/>
          <p:cNvSpPr txBox="1"/>
          <p:nvPr>
            <p:ph idx="1" type="body"/>
          </p:nvPr>
        </p:nvSpPr>
        <p:spPr>
          <a:xfrm>
            <a:off x="615950" y="4923700"/>
            <a:ext cx="10952100" cy="131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gemotiveerde vrijwilligers die de lessen geven, worden getraind.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steeds meer dorpen ontstaan van dit soort bijbelclubs.</a:t>
            </a:r>
            <a:endParaRPr/>
          </a:p>
        </p:txBody>
      </p:sp>
      <p:sp>
        <p:nvSpPr>
          <p:cNvPr id="419" name="Google Shape;419;g2b908398cde_0_16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0" name="Google Shape;420;g2b908398cde_0_16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1" name="Google Shape;421;g2b908398cde_0_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50" y="609600"/>
            <a:ext cx="5386075" cy="40112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2" name="Google Shape;422;g2b908398cde_0_1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25" y="609600"/>
            <a:ext cx="5386075" cy="40112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908398cde_0_24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Kinderen krijgen de mooi </a:t>
            </a:r>
            <a:r>
              <a:rPr lang="nl-NL"/>
              <a:t>geïllustreerde</a:t>
            </a:r>
            <a:r>
              <a:rPr lang="nl-NL"/>
              <a:t> Bijbel mee naar huis.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hele familie kan zo meegenieten met de bijbelverhalen.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Ouders zijn trots dat hun kinderen steeds beter kunnen lezen.</a:t>
            </a:r>
            <a:endParaRPr/>
          </a:p>
        </p:txBody>
      </p:sp>
      <p:sp>
        <p:nvSpPr>
          <p:cNvPr id="428" name="Google Shape;428;g2b908398cde_0_2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9" name="Google Shape;429;g2b908398cde_0_24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0" name="Google Shape;430;g2b908398cde_0_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1" name="Google Shape;431;g2b908398cde_0_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61" r="7461" t="0"/>
          <a:stretch/>
        </p:blipFill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7" name="Google Shape;437;p4"/>
          <p:cNvSpPr txBox="1"/>
          <p:nvPr>
            <p:ph idx="1" type="body"/>
          </p:nvPr>
        </p:nvSpPr>
        <p:spPr>
          <a:xfrm>
            <a:off x="7810500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Patience (9)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kan nu ook beter Engels lezen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op school.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Ze wil graag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lerares worden.</a:t>
            </a:r>
            <a:endParaRPr/>
          </a:p>
        </p:txBody>
      </p:sp>
      <p:sp>
        <p:nvSpPr>
          <p:cNvPr id="438" name="Google Shape;438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39" name="Google Shape;439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2b908398cde_0_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89" l="0" r="0" t="11396"/>
          <a:stretch/>
        </p:blipFill>
        <p:spPr>
          <a:xfrm>
            <a:off x="615950" y="609600"/>
            <a:ext cx="10952165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5" name="Google Shape;445;g2b908398cde_0_40"/>
          <p:cNvSpPr txBox="1"/>
          <p:nvPr>
            <p:ph idx="1" type="body"/>
          </p:nvPr>
        </p:nvSpPr>
        <p:spPr>
          <a:xfrm>
            <a:off x="976925" y="4933450"/>
            <a:ext cx="10287000" cy="72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Haar ouders hopen dat goed onderwijs hun hele gezin vooruit helpt.</a:t>
            </a:r>
            <a:endParaRPr sz="2600"/>
          </a:p>
        </p:txBody>
      </p:sp>
      <p:sp>
        <p:nvSpPr>
          <p:cNvPr id="446" name="Google Shape;446;g2b908398cde_0_4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47" name="Google Shape;447;g2b908398cde_0_4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86" l="0" r="0" t="11478"/>
          <a:stretch/>
        </p:blipFill>
        <p:spPr>
          <a:xfrm>
            <a:off x="615950" y="609600"/>
            <a:ext cx="10952163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3" name="Google Shape;453;p3"/>
          <p:cNvSpPr txBox="1"/>
          <p:nvPr>
            <p:ph idx="1" type="body"/>
          </p:nvPr>
        </p:nvSpPr>
        <p:spPr>
          <a:xfrm>
            <a:off x="1524000" y="4945175"/>
            <a:ext cx="9144000" cy="7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Met jouw steun kunnen meer bijbelclubs opgericht worden.</a:t>
            </a:r>
            <a:endParaRPr sz="2600"/>
          </a:p>
        </p:txBody>
      </p:sp>
      <p:sp>
        <p:nvSpPr>
          <p:cNvPr id="454" name="Google Shape;454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55" name="Google Shape;455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